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6CF708-5868-465C-86EA-D2D5C799F75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CA38EF-F182-4409-A749-CACB5E020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2964712"/>
            <a:ext cx="5257800" cy="1454888"/>
          </a:xfrm>
        </p:spPr>
        <p:txBody>
          <a:bodyPr>
            <a:noAutofit/>
          </a:bodyPr>
          <a:lstStyle/>
          <a:p>
            <a:r>
              <a:rPr lang="en-US" sz="2000" dirty="0" smtClean="0"/>
              <a:t>Dr. Geeta Rani,</a:t>
            </a:r>
          </a:p>
          <a:p>
            <a:r>
              <a:rPr lang="en-US" sz="2000" dirty="0" smtClean="0"/>
              <a:t>Gaur Brahman College of Education</a:t>
            </a:r>
          </a:p>
          <a:p>
            <a:r>
              <a:rPr lang="en-US" sz="2000" dirty="0" smtClean="0"/>
              <a:t>Rohtak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is a common practice among the proper growth of the child.</a:t>
            </a:r>
          </a:p>
          <a:p>
            <a:r>
              <a:rPr lang="en-US" dirty="0" smtClean="0"/>
              <a:t>Evaluation is concerned with the multiple aspects of students i.e., mental, physical as well as emotional.</a:t>
            </a:r>
          </a:p>
          <a:p>
            <a:r>
              <a:rPr lang="en-US" dirty="0" smtClean="0"/>
              <a:t> Evaluation is not confined to the classroom    only.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· Measures the effectiveness of the instructor </a:t>
            </a:r>
            <a:r>
              <a:rPr lang="en-US" smtClean="0"/>
              <a:t>·       Measures </a:t>
            </a:r>
            <a:r>
              <a:rPr lang="en-US" dirty="0" smtClean="0"/>
              <a:t>the effectiveness of impact in meeting objectives ·  </a:t>
            </a:r>
          </a:p>
          <a:p>
            <a:r>
              <a:rPr lang="en-US" dirty="0" smtClean="0"/>
              <a:t>Provide feedback to students ·</a:t>
            </a:r>
          </a:p>
          <a:p>
            <a:r>
              <a:rPr lang="en-US" dirty="0" smtClean="0"/>
              <a:t> Provides students gratification and motivation...........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Evaluate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Stay Home. Stay Safe.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I take this book ?</a:t>
            </a:r>
          </a:p>
          <a:p>
            <a:r>
              <a:rPr lang="en-US" dirty="0" smtClean="0"/>
              <a:t>Which phone should I by ?</a:t>
            </a:r>
          </a:p>
          <a:p>
            <a:r>
              <a:rPr lang="en-US" dirty="0" smtClean="0"/>
              <a:t>What do I do now 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We have to take decisions on the basis of some Criteria….</a:t>
            </a:r>
          </a:p>
          <a:p>
            <a:pPr algn="ctr">
              <a:buNone/>
            </a:pPr>
            <a:r>
              <a:rPr lang="en-US" sz="4400" dirty="0" smtClean="0"/>
              <a:t>i.e., Evaluation.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Number of Questions in our mind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           So, Evaluation is important! </a:t>
            </a:r>
          </a:p>
          <a:p>
            <a:pPr algn="ctr">
              <a:buNone/>
            </a:pPr>
            <a:r>
              <a:rPr lang="en-US" sz="4000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To arrive at conclusions </a:t>
            </a:r>
          </a:p>
          <a:p>
            <a:pPr algn="ctr">
              <a:buNone/>
            </a:pPr>
            <a:r>
              <a:rPr lang="en-US" dirty="0" smtClean="0"/>
              <a:t>To make a final decision</a:t>
            </a:r>
          </a:p>
          <a:p>
            <a:pPr algn="ctr">
              <a:buNone/>
            </a:pPr>
            <a:r>
              <a:rPr lang="en-US" dirty="0" smtClean="0"/>
              <a:t>And</a:t>
            </a:r>
          </a:p>
          <a:p>
            <a:pPr algn="ctr">
              <a:buNone/>
            </a:pPr>
            <a:r>
              <a:rPr lang="en-US" dirty="0" smtClean="0"/>
              <a:t>make new predictions.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Evaluation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evaluation?</a:t>
            </a:r>
          </a:p>
          <a:p>
            <a:r>
              <a:rPr lang="en-US" dirty="0" smtClean="0"/>
              <a:t> Why to evaluate?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Evaluation is systemic determination of merit, worth and significance of something or someone using criteria against a set of standard.(en.wikippedia.org/wiki/evaluation)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Now the question is,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is the process of examining a subject and rating it based on · its important features · i.e. criteria</a:t>
            </a:r>
          </a:p>
          <a:p>
            <a:r>
              <a:rPr lang="en-US" dirty="0" smtClean="0"/>
              <a:t>Evaluation helps to build an educational </a:t>
            </a:r>
            <a:r>
              <a:rPr lang="en-US" dirty="0" err="1" smtClean="0"/>
              <a:t>programme</a:t>
            </a:r>
            <a:r>
              <a:rPr lang="en-US" dirty="0" smtClean="0"/>
              <a:t>, access its achievements and improve its effectiveness.</a:t>
            </a:r>
          </a:p>
          <a:p>
            <a:r>
              <a:rPr lang="en-US" dirty="0" smtClean="0"/>
              <a:t>It plays an enormous role in the teaching learning process. It helps teachers and learners to improve teaching and learning.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objective of evaluation is qualitative improvement in teaching learning process.</a:t>
            </a:r>
          </a:p>
          <a:p>
            <a:r>
              <a:rPr lang="en-US" dirty="0" smtClean="0"/>
              <a:t>Evaluation is a process of making value </a:t>
            </a:r>
            <a:r>
              <a:rPr lang="en-US" dirty="0" err="1" smtClean="0"/>
              <a:t>judgement</a:t>
            </a:r>
            <a:r>
              <a:rPr lang="en-US" dirty="0" smtClean="0"/>
              <a:t> over a level of performance and achievement.</a:t>
            </a:r>
          </a:p>
          <a:p>
            <a:r>
              <a:rPr lang="en-US" dirty="0" err="1" smtClean="0"/>
              <a:t>Muffat</a:t>
            </a:r>
            <a:r>
              <a:rPr lang="en-US" dirty="0" smtClean="0"/>
              <a:t> says, “ evaluation is a continuous process and is concerned with then the formal academic achievement of pupils. “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interpreted in the development of individual in terms of desirable behavioral change relation of his feeling, thinking and actions.</a:t>
            </a:r>
          </a:p>
          <a:p>
            <a:r>
              <a:rPr lang="en-US" dirty="0" smtClean="0"/>
              <a:t>Goods define -  “Evaluation is a process of judging the value or something by certain appraisal.”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process – Evaluation is a continuous process. It leads together with teaching, learning and process.</a:t>
            </a:r>
          </a:p>
          <a:p>
            <a:r>
              <a:rPr lang="en-US" dirty="0" smtClean="0"/>
              <a:t>Comprehensive – Evaluation is a comprehensive as it includes everything can be evaluated.</a:t>
            </a:r>
          </a:p>
          <a:p>
            <a:r>
              <a:rPr lang="en-US" dirty="0" smtClean="0"/>
              <a:t>Child centered – Evaluation is a child centered process which gives importance to the learning process, not to the teaching process.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Remedial - Evaluation comments on the result which helps in remedial work, it is not a remedy but it is remedial in nature.</a:t>
            </a:r>
          </a:p>
          <a:p>
            <a:r>
              <a:rPr lang="en-US" dirty="0" smtClean="0"/>
              <a:t>Cooperative – Evaluation is a cooperative process involving students, teachers, parents and peer groups.</a:t>
            </a:r>
          </a:p>
          <a:p>
            <a:r>
              <a:rPr lang="en-US" dirty="0" smtClean="0"/>
              <a:t>Teaching methods – Effectiveness of teaching methods is evaluation.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467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EVALUATION</vt:lpstr>
      <vt:lpstr>Number of Questions in our mind  </vt:lpstr>
      <vt:lpstr>Evaluation</vt:lpstr>
      <vt:lpstr>Now the question is, </vt:lpstr>
      <vt:lpstr>Contd..</vt:lpstr>
      <vt:lpstr>Contd…</vt:lpstr>
      <vt:lpstr>Contd…</vt:lpstr>
      <vt:lpstr>Characteristics </vt:lpstr>
      <vt:lpstr>Contd…</vt:lpstr>
      <vt:lpstr>Contd..</vt:lpstr>
      <vt:lpstr>Why to Evaluate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2020-04-01T23:16:37Z</dcterms:created>
  <dcterms:modified xsi:type="dcterms:W3CDTF">2020-04-03T01:18:28Z</dcterms:modified>
</cp:coreProperties>
</file>